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15692b4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g1e15692b4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096e00c8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096e00c8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096e00c8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096e00c8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096e00c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096e00c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096e00c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096e00c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096e00c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096e00c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096e00c8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096e00c8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096e00c8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096e00c8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096e00c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096e00c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15692b49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15692b49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096e00c8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096e00c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096e00c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096e00c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096e00c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096e00c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096e00c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096e00c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096e00c8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096e00c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096e00c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096e00c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8160" y="46886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drive/folders/1El-TTY5EHIWrtRmTTaRObARZXqmxmMg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.powerbi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371680" y="630360"/>
            <a:ext cx="63312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2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400" y="3238560"/>
            <a:ext cx="6331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5775" t="0"/>
          <a:stretch/>
        </p:blipFill>
        <p:spPr>
          <a:xfrm>
            <a:off x="-123480" y="0"/>
            <a:ext cx="9788401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4444920" y="445320"/>
            <a:ext cx="5220000" cy="391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320" y="1087920"/>
            <a:ext cx="2358720" cy="235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6060240" y="3525840"/>
            <a:ext cx="2540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None/>
            </a:pPr>
            <a:r>
              <a:rPr b="0" i="0" lang="pt-BR" sz="2800" u="sng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bit.ly/inpowerbi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868360" y="687600"/>
            <a:ext cx="292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para os materiais de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3525840"/>
            <a:ext cx="33279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ato"/>
              <a:buNone/>
            </a:pPr>
            <a:r>
              <a:rPr b="0" i="0" lang="pt-BR" sz="4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AULA </a:t>
            </a:r>
            <a:r>
              <a:rPr lang="pt-BR" sz="4200">
                <a:latin typeface="Lato"/>
                <a:ea typeface="Lato"/>
                <a:cs typeface="Lato"/>
                <a:sym typeface="Lato"/>
              </a:rPr>
              <a:t>09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Power Bi Mobile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9999" l="0" r="0" t="10830"/>
          <a:stretch/>
        </p:blipFill>
        <p:spPr>
          <a:xfrm>
            <a:off x="390275" y="850125"/>
            <a:ext cx="2314575" cy="40719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10046" l="0" r="0" t="10782"/>
          <a:stretch/>
        </p:blipFill>
        <p:spPr>
          <a:xfrm>
            <a:off x="3514713" y="850125"/>
            <a:ext cx="2314575" cy="40719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b="10417" l="0" r="3605" t="10417"/>
          <a:stretch/>
        </p:blipFill>
        <p:spPr>
          <a:xfrm>
            <a:off x="6341250" y="850125"/>
            <a:ext cx="2231224" cy="40719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Power Bi Mobile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97" y="864400"/>
            <a:ext cx="1776676" cy="39481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4"/>
          <p:cNvSpPr/>
          <p:nvPr/>
        </p:nvSpPr>
        <p:spPr>
          <a:xfrm>
            <a:off x="1943125" y="4533825"/>
            <a:ext cx="292800" cy="27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475" y="864400"/>
            <a:ext cx="1776676" cy="39481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24"/>
          <p:cNvCxnSpPr>
            <a:stCxn id="148" idx="3"/>
            <a:endCxn id="149" idx="1"/>
          </p:cNvCxnSpPr>
          <p:nvPr/>
        </p:nvCxnSpPr>
        <p:spPr>
          <a:xfrm flipH="1" rot="10800000">
            <a:off x="2235925" y="2838375"/>
            <a:ext cx="995700" cy="18348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125" y="864376"/>
            <a:ext cx="1776676" cy="39481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24"/>
          <p:cNvCxnSpPr>
            <a:stCxn id="149" idx="3"/>
            <a:endCxn id="151" idx="1"/>
          </p:cNvCxnSpPr>
          <p:nvPr/>
        </p:nvCxnSpPr>
        <p:spPr>
          <a:xfrm>
            <a:off x="5008151" y="2838468"/>
            <a:ext cx="905100" cy="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Configurando Layout Móvel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311700" y="4095175"/>
            <a:ext cx="8832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1- Vá até a guia exibição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2 - Selecione layout móvel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0" y="878675"/>
            <a:ext cx="8839200" cy="137843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09483"/>
            <a:ext cx="8839197" cy="110921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5"/>
          <p:cNvSpPr/>
          <p:nvPr/>
        </p:nvSpPr>
        <p:spPr>
          <a:xfrm>
            <a:off x="2243150" y="878675"/>
            <a:ext cx="5571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5"/>
          <p:cNvCxnSpPr>
            <a:stCxn id="161" idx="2"/>
            <a:endCxn id="160" idx="0"/>
          </p:cNvCxnSpPr>
          <p:nvPr/>
        </p:nvCxnSpPr>
        <p:spPr>
          <a:xfrm flipH="1" rot="-5400000">
            <a:off x="2674250" y="911825"/>
            <a:ext cx="1745100" cy="205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5"/>
          <p:cNvSpPr/>
          <p:nvPr/>
        </p:nvSpPr>
        <p:spPr>
          <a:xfrm>
            <a:off x="3450425" y="3028950"/>
            <a:ext cx="335700" cy="51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4000" cy="453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221450" y="3321850"/>
            <a:ext cx="59937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- Todos os visuais e imagens contidos no seu projeto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ficam disponíveis para serem usados no layout móvel.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Os visuais não incluídos no layout móvel não serão representados.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221450" y="3321850"/>
            <a:ext cx="8610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4</a:t>
            </a:r>
            <a:r>
              <a:rPr lang="pt-BR" sz="1800">
                <a:solidFill>
                  <a:schemeClr val="dk1"/>
                </a:solidFill>
              </a:rPr>
              <a:t>- Redimensione os visuais para melhor visualização.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5- Personalize seu visual para apenas a versão móvel, se necessário.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4069"/>
            <a:ext cx="9143999" cy="258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221450" y="4107650"/>
            <a:ext cx="86109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6</a:t>
            </a:r>
            <a:r>
              <a:rPr lang="pt-BR" sz="1800">
                <a:solidFill>
                  <a:schemeClr val="dk1"/>
                </a:solidFill>
              </a:rPr>
              <a:t>- Com todas as configurações do layout móvel feitas, clique em layout móvel para voltar </a:t>
            </a:r>
            <a:r>
              <a:rPr lang="pt-BR" sz="1800">
                <a:solidFill>
                  <a:schemeClr val="dk1"/>
                </a:solidFill>
              </a:rPr>
              <a:t>à exibição</a:t>
            </a:r>
            <a:r>
              <a:rPr lang="pt-BR" sz="1800">
                <a:solidFill>
                  <a:schemeClr val="dk1"/>
                </a:solidFill>
              </a:rPr>
              <a:t> normal.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15867" l="0" r="0" t="0"/>
          <a:stretch/>
        </p:blipFill>
        <p:spPr>
          <a:xfrm>
            <a:off x="499025" y="245300"/>
            <a:ext cx="8055751" cy="37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3586175" y="378625"/>
            <a:ext cx="307200" cy="543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221450" y="4107650"/>
            <a:ext cx="86109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8</a:t>
            </a:r>
            <a:r>
              <a:rPr lang="pt-BR" sz="1800">
                <a:solidFill>
                  <a:schemeClr val="dk1"/>
                </a:solidFill>
              </a:rPr>
              <a:t>- Volte a página inicial, salve seu arquivo e em seguida faça a publicação da nova versão. Dessa forma você atualizará a versão antiga do arquivo.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13" y="0"/>
            <a:ext cx="8462976" cy="42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5222075" y="142875"/>
            <a:ext cx="357300" cy="42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Publicando seus trabalhos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4202325"/>
            <a:ext cx="883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1 - Fazer o login da sua conta no app do Power Bi e abrir o arquivo desejado.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>
                <a:solidFill>
                  <a:schemeClr val="dk1"/>
                </a:solidFill>
              </a:rPr>
              <a:t>2 - Na guia Página Inicial, no campo compartilhar, clique na opção Publicar e em salvar.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0" y="1014425"/>
            <a:ext cx="8839200" cy="216376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7729550" y="857250"/>
            <a:ext cx="6645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288775" y="1307325"/>
            <a:ext cx="361800" cy="4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249" l="7184" r="7184" t="14249"/>
          <a:stretch/>
        </p:blipFill>
        <p:spPr>
          <a:xfrm>
            <a:off x="2586050" y="2378850"/>
            <a:ext cx="4307676" cy="1485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4202325"/>
            <a:ext cx="883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1 - Acesse </a:t>
            </a:r>
            <a:r>
              <a:rPr lang="pt-BR" sz="1800" u="sng">
                <a:solidFill>
                  <a:schemeClr val="hlink"/>
                </a:solidFill>
                <a:hlinkClick r:id="rId3"/>
              </a:rPr>
              <a:t>https://app.powerbi.com/</a:t>
            </a:r>
            <a:r>
              <a:rPr lang="pt-BR" sz="1800">
                <a:solidFill>
                  <a:schemeClr val="dk1"/>
                </a:solidFill>
              </a:rPr>
              <a:t>. Faça o login com a sua conta para ter acessos aos Workspace.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2 - Na guia Página Inicial, vá até o campo Workspace.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75" y="973913"/>
            <a:ext cx="3169475" cy="28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875" y="1051575"/>
            <a:ext cx="5393750" cy="27277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3521875" y="2321850"/>
            <a:ext cx="278700" cy="249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11700" y="4202325"/>
            <a:ext cx="883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 -Na guia arquivo, no campo inserir relatório, clique em Publicar na Web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Cuidado com esse procedimento, se suas informações forem sensíveis, pois </a:t>
            </a:r>
            <a:r>
              <a:rPr lang="pt-BR" sz="1800">
                <a:solidFill>
                  <a:schemeClr val="dk1"/>
                </a:solidFill>
              </a:rPr>
              <a:t>qualquer</a:t>
            </a:r>
            <a:r>
              <a:rPr lang="pt-BR" sz="1800">
                <a:solidFill>
                  <a:schemeClr val="dk1"/>
                </a:solidFill>
              </a:rPr>
              <a:t> pessoa com o link terá acesso aos relatórios.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50" y="916800"/>
            <a:ext cx="6086500" cy="30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11700" y="4202325"/>
            <a:ext cx="883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4</a:t>
            </a:r>
            <a:r>
              <a:rPr lang="pt-BR" sz="1800">
                <a:solidFill>
                  <a:schemeClr val="dk1"/>
                </a:solidFill>
              </a:rPr>
              <a:t> -Configurando permissões.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5- Vá em configurações e em Portal da administração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5" y="1014425"/>
            <a:ext cx="5759000" cy="28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22612" l="0" r="0" t="0"/>
          <a:stretch/>
        </p:blipFill>
        <p:spPr>
          <a:xfrm>
            <a:off x="6586300" y="1014425"/>
            <a:ext cx="2246000" cy="3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7480150" y="998325"/>
            <a:ext cx="390600" cy="36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7031625" y="4282625"/>
            <a:ext cx="1663800" cy="549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11700" y="4095175"/>
            <a:ext cx="8832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4 - Procure por Publicar Web e habilite a opção Permitir somente códigos existentes, alterando para Permitir códigos novos e existentes e aplique.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800">
                <a:solidFill>
                  <a:schemeClr val="dk1"/>
                </a:solidFill>
              </a:rPr>
              <a:t>Essa alteração pode levar até 15 minutos para ser aplicada.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875" y="1085875"/>
            <a:ext cx="3901359" cy="28830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3606" l="27268" r="26040" t="34531"/>
          <a:stretch/>
        </p:blipFill>
        <p:spPr>
          <a:xfrm>
            <a:off x="5322075" y="1764500"/>
            <a:ext cx="2512048" cy="23306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4095175"/>
            <a:ext cx="8832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5</a:t>
            </a:r>
            <a:r>
              <a:rPr lang="pt-BR" sz="1800">
                <a:solidFill>
                  <a:schemeClr val="dk1"/>
                </a:solidFill>
              </a:rPr>
              <a:t>- Retorne ao seu arquivo. Vá na guia arquivo e clique em Publicar na Web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6- Clique em Criar código de inserção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00" y="873925"/>
            <a:ext cx="6086500" cy="30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28647" l="34819" r="32916" t="30572"/>
          <a:stretch/>
        </p:blipFill>
        <p:spPr>
          <a:xfrm>
            <a:off x="4814875" y="2071675"/>
            <a:ext cx="2950376" cy="18645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0"/>
          <p:cNvSpPr/>
          <p:nvPr/>
        </p:nvSpPr>
        <p:spPr>
          <a:xfrm>
            <a:off x="892975" y="1057275"/>
            <a:ext cx="1321500" cy="96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0"/>
          <p:cNvCxnSpPr>
            <a:stCxn id="118" idx="3"/>
            <a:endCxn id="117" idx="1"/>
          </p:cNvCxnSpPr>
          <p:nvPr/>
        </p:nvCxnSpPr>
        <p:spPr>
          <a:xfrm>
            <a:off x="2214475" y="1539525"/>
            <a:ext cx="2600400" cy="1464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Criando um link de compartilhamento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311700" y="4095175"/>
            <a:ext cx="8832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7</a:t>
            </a:r>
            <a:r>
              <a:rPr lang="pt-BR" sz="1800">
                <a:solidFill>
                  <a:schemeClr val="dk1"/>
                </a:solidFill>
              </a:rPr>
              <a:t>- O link do seu arquivo foi criado . Copie os códigos de compartilhamento.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25" y="1014425"/>
            <a:ext cx="5510572" cy="2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311700" y="22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Power Bi Mobile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311700" y="4095175"/>
            <a:ext cx="8832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Crie relatórios para usuários móveis com o Power BI Desktop e exiba dashboards e relatórios em dispositivos móveis com visuais fluídos e ágeis, que aceleram a obtenção de insights.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18012"/>
          <a:stretch/>
        </p:blipFill>
        <p:spPr>
          <a:xfrm>
            <a:off x="1522938" y="921550"/>
            <a:ext cx="6098124" cy="29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